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21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7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7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3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0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0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8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88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8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1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C361-1FB3-4C8F-91E6-3FF499D44D7E}" type="datetimeFigureOut">
              <a:rPr lang="en-AU" smtClean="0"/>
              <a:t>5/02/2014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3830-7BF8-46C7-B7BB-036AF778F4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9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atio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kip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Bolitoglossa" TargetMode="External"/><Relationship Id="rId4" Type="http://schemas.openxmlformats.org/officeDocument/2006/relationships/hyperlink" Target="http://en.wikipedia.org/wiki/Salaman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695"/>
            <a:ext cx="12191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err="1"/>
              <a:t>Homoplasy</a:t>
            </a:r>
            <a:r>
              <a:rPr lang="en-AU" b="1" u="sng" dirty="0"/>
              <a:t> And Homology In </a:t>
            </a:r>
            <a:endParaRPr lang="en-AU" b="1" u="sng" dirty="0" smtClean="0"/>
          </a:p>
          <a:p>
            <a:pPr algn="ctr"/>
            <a:r>
              <a:rPr lang="en-AU" b="1" u="sng" dirty="0" smtClean="0"/>
              <a:t>Creatures With Prehensile Tales</a:t>
            </a:r>
            <a:endParaRPr lang="en-AU" b="1" u="sng" dirty="0"/>
          </a:p>
          <a:p>
            <a:pPr algn="ctr"/>
            <a:endParaRPr lang="en-AU" b="1" u="sng" dirty="0" smtClean="0"/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/>
              <a:t>By Paul </a:t>
            </a:r>
            <a:r>
              <a:rPr lang="en-AU" b="1" u="sng" dirty="0" err="1"/>
              <a:t>Nethercott</a:t>
            </a:r>
            <a:r>
              <a:rPr lang="en-AU" b="1" u="sng" dirty="0"/>
              <a:t/>
            </a:r>
            <a:br>
              <a:rPr lang="en-AU" b="1" u="sng" dirty="0"/>
            </a:br>
            <a:endParaRPr lang="en-AU" b="1" u="sng" dirty="0" smtClean="0"/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/>
              <a:t>January 2014</a:t>
            </a:r>
          </a:p>
          <a:p>
            <a:pPr algn="ctr"/>
            <a:endParaRPr lang="en-AU" b="1" u="sng" dirty="0" smtClean="0"/>
          </a:p>
          <a:p>
            <a:pPr algn="ctr"/>
            <a:r>
              <a:rPr lang="en-AU" b="1" u="sng" dirty="0"/>
              <a:t/>
            </a:r>
            <a:br>
              <a:rPr lang="en-AU" b="1" u="sng" dirty="0"/>
            </a:br>
            <a:r>
              <a:rPr lang="en-A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www.creation.com</a:t>
            </a:r>
            <a:endParaRPr lang="en-AU" b="1" u="sng" dirty="0"/>
          </a:p>
        </p:txBody>
      </p:sp>
    </p:spTree>
    <p:extLst>
      <p:ext uri="{BB962C8B-B14F-4D97-AF65-F5344CB8AC3E}">
        <p14:creationId xmlns:p14="http://schemas.microsoft.com/office/powerpoint/2010/main" val="415938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4" y="1216435"/>
            <a:ext cx="3101114" cy="2325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174" y="847103"/>
            <a:ext cx="3101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smtClean="0"/>
              <a:t>Blue Tongued Skink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3" y="1216434"/>
            <a:ext cx="5010091" cy="5641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4743" y="84446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Chameleon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2045E"/>
                </a:solidFill>
                <a:hlinkClick r:id="rId4"/>
              </a:rPr>
              <a:t>http://</a:t>
            </a:r>
            <a:r>
              <a:rPr lang="en-AU" b="1" dirty="0" smtClean="0">
                <a:solidFill>
                  <a:srgbClr val="02045E"/>
                </a:solidFill>
                <a:hlinkClick r:id="rId4"/>
              </a:rPr>
              <a:t>www.wikipedia.org</a:t>
            </a:r>
            <a:endParaRPr lang="en-AU" b="1" dirty="0">
              <a:solidFill>
                <a:srgbClr val="020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" y="1213792"/>
            <a:ext cx="3147212" cy="3531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174" y="847103"/>
            <a:ext cx="3101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smtClean="0"/>
              <a:t>American Monkeys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3" y="1213792"/>
            <a:ext cx="5010091" cy="3454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54742" y="844460"/>
            <a:ext cx="501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Brazilian Kinkajou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591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3" y="1246230"/>
            <a:ext cx="3147212" cy="2375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4773" y="840423"/>
            <a:ext cx="314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smtClean="0"/>
              <a:t>Lesser Anteater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3" y="1246230"/>
            <a:ext cx="5010091" cy="3389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54742" y="844460"/>
            <a:ext cx="501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Mexican Anteater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38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1" y="1246230"/>
            <a:ext cx="2893716" cy="2375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522" y="844460"/>
            <a:ext cx="2893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smtClean="0"/>
              <a:t>American Opossum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18" y="1246230"/>
            <a:ext cx="2976864" cy="4322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86118" y="844460"/>
            <a:ext cx="29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Indonesian Pangolin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51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4" y="1213792"/>
            <a:ext cx="3052056" cy="4069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174" y="847103"/>
            <a:ext cx="3052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u="sng" dirty="0" smtClean="0"/>
              <a:t>American Porcupine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3" y="1213792"/>
            <a:ext cx="5621060" cy="3745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54743" y="844460"/>
            <a:ext cx="5621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/>
              <a:t>The </a:t>
            </a:r>
            <a:r>
              <a:rPr lang="en-AU" b="1" dirty="0" smtClean="0">
                <a:hlinkClick r:id="rId4" tooltip="Salamander"/>
              </a:rPr>
              <a:t>Salamander</a:t>
            </a:r>
            <a:r>
              <a:rPr lang="en-AU" b="1" dirty="0" smtClean="0"/>
              <a:t> </a:t>
            </a:r>
            <a:r>
              <a:rPr lang="en-AU" b="1" i="1" dirty="0" err="1">
                <a:hlinkClick r:id="rId5" tooltip="Bolitoglossa"/>
              </a:rPr>
              <a:t>Bolitoglossa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5550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16</cp:revision>
  <dcterms:created xsi:type="dcterms:W3CDTF">2014-01-12T09:16:57Z</dcterms:created>
  <dcterms:modified xsi:type="dcterms:W3CDTF">2014-02-05T09:52:39Z</dcterms:modified>
</cp:coreProperties>
</file>